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54544da3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54544da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5987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5987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5987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5987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0"/>
            <a:ext cx="1057274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5987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5987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5987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5987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691"/>
            <a:ext cx="105987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6650182" y="955963"/>
            <a:ext cx="1399311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matando pues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5987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05987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9518073" y="582773"/>
            <a:ext cx="595745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