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5" roundtripDataSignature="AMtx7miIwx2QeWo3P7+Lga7nEv+viYNh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customschemas.google.com/relationships/presentationmetadata" Target="metadata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4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8000"/>
              <a:buFont typeface="Calibri"/>
              <a:buNone/>
            </a:pPr>
            <a:r>
              <a:rPr b="1" lang="en-US" sz="8000">
                <a:solidFill>
                  <a:srgbClr val="00B050"/>
                </a:solidFill>
              </a:rPr>
              <a:t>Rainforest Animals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own and black turtle on ground" id="161" name="Google Shape;161;p10"/>
          <p:cNvPicPr preferRelativeResize="0"/>
          <p:nvPr/>
        </p:nvPicPr>
        <p:blipFill rotWithShape="1">
          <a:blip r:embed="rId3">
            <a:alphaModFix/>
          </a:blip>
          <a:srcRect b="3355" l="0" r="0" t="123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0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0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Turtle</a:t>
            </a:r>
            <a:endParaRPr/>
          </a:p>
        </p:txBody>
      </p:sp>
      <p:cxnSp>
        <p:nvCxnSpPr>
          <p:cNvPr id="164" name="Google Shape;164;p10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10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/>
          <p:nvPr>
            <p:ph type="title"/>
          </p:nvPr>
        </p:nvSpPr>
        <p:spPr>
          <a:xfrm>
            <a:off x="838200" y="576263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7200"/>
              <a:buFont typeface="Calibri"/>
              <a:buNone/>
            </a:pPr>
            <a:r>
              <a:rPr b="1" lang="en-US" sz="7200">
                <a:solidFill>
                  <a:srgbClr val="00B050"/>
                </a:solidFill>
              </a:rPr>
              <a:t>Let’s review one more time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quirrel on tree trunk" id="175" name="Google Shape;175;p12"/>
          <p:cNvPicPr preferRelativeResize="0"/>
          <p:nvPr/>
        </p:nvPicPr>
        <p:blipFill rotWithShape="1">
          <a:blip r:embed="rId3">
            <a:alphaModFix/>
          </a:blip>
          <a:srcRect b="4523" l="0" r="0" t="112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2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2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Squirrel/Trees</a:t>
            </a:r>
            <a:endParaRPr/>
          </a:p>
        </p:txBody>
      </p:sp>
      <p:cxnSp>
        <p:nvCxnSpPr>
          <p:cNvPr id="178" name="Google Shape;178;p12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12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rpho butterfly" id="184" name="Google Shape;184;p13"/>
          <p:cNvPicPr preferRelativeResize="0"/>
          <p:nvPr/>
        </p:nvPicPr>
        <p:blipFill rotWithShape="1">
          <a:blip r:embed="rId3">
            <a:alphaModFix/>
          </a:blip>
          <a:srcRect b="11323" l="0" r="0" t="44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3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3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Butterfly/Air</a:t>
            </a:r>
            <a:endParaRPr/>
          </a:p>
        </p:txBody>
      </p:sp>
      <p:cxnSp>
        <p:nvCxnSpPr>
          <p:cNvPr id="187" name="Google Shape;187;p13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een snake on brown branch close-up photo" id="193" name="Google Shape;193;p14"/>
          <p:cNvPicPr preferRelativeResize="0"/>
          <p:nvPr/>
        </p:nvPicPr>
        <p:blipFill rotWithShape="1">
          <a:blip r:embed="rId3">
            <a:alphaModFix/>
          </a:blip>
          <a:srcRect b="15670" l="0" r="0" t="2809"/>
          <a:stretch/>
        </p:blipFill>
        <p:spPr>
          <a:xfrm>
            <a:off x="-112522" y="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4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4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Snake/Trees/Ground</a:t>
            </a:r>
            <a:endParaRPr/>
          </a:p>
        </p:txBody>
      </p:sp>
      <p:cxnSp>
        <p:nvCxnSpPr>
          <p:cNvPr id="196" name="Google Shape;196;p14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4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ue and yellow fish in water" id="202" name="Google Shape;202;p15"/>
          <p:cNvPicPr preferRelativeResize="0"/>
          <p:nvPr/>
        </p:nvPicPr>
        <p:blipFill rotWithShape="1">
          <a:blip r:embed="rId3">
            <a:alphaModFix/>
          </a:blip>
          <a:srcRect b="13295" l="0" r="0" t="2435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5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5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Fish/Water</a:t>
            </a:r>
            <a:endParaRPr/>
          </a:p>
        </p:txBody>
      </p:sp>
      <p:cxnSp>
        <p:nvCxnSpPr>
          <p:cNvPr id="205" name="Google Shape;205;p15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6" name="Google Shape;206;p15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lective photography of red-eyed tree frog" id="211" name="Google Shape;211;p16"/>
          <p:cNvPicPr preferRelativeResize="0"/>
          <p:nvPr/>
        </p:nvPicPr>
        <p:blipFill rotWithShape="1">
          <a:blip r:embed="rId3">
            <a:alphaModFix/>
          </a:blip>
          <a:srcRect b="8411" l="0" r="0" t="73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6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6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Frog/Trees</a:t>
            </a:r>
            <a:endParaRPr/>
          </a:p>
        </p:txBody>
      </p:sp>
      <p:cxnSp>
        <p:nvCxnSpPr>
          <p:cNvPr id="214" name="Google Shape;214;p16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5" name="Google Shape;215;p16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lective focus photo of yellow and black toucan" id="220" name="Google Shape;220;p17"/>
          <p:cNvPicPr preferRelativeResize="0"/>
          <p:nvPr/>
        </p:nvPicPr>
        <p:blipFill rotWithShape="1">
          <a:blip r:embed="rId3">
            <a:alphaModFix/>
          </a:blip>
          <a:srcRect b="8713" l="0" r="0" t="70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7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7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Toucan/Trees/Air</a:t>
            </a:r>
            <a:endParaRPr/>
          </a:p>
        </p:txBody>
      </p:sp>
      <p:cxnSp>
        <p:nvCxnSpPr>
          <p:cNvPr id="223" name="Google Shape;223;p17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4" name="Google Shape;224;p17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ack and white monkey on brown tree branch during daytime" id="229" name="Google Shape;229;p18"/>
          <p:cNvPicPr preferRelativeResize="0"/>
          <p:nvPr/>
        </p:nvPicPr>
        <p:blipFill rotWithShape="1">
          <a:blip r:embed="rId3">
            <a:alphaModFix/>
          </a:blip>
          <a:srcRect b="15730" l="0" r="0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8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8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Monkey/Trees</a:t>
            </a:r>
            <a:endParaRPr/>
          </a:p>
        </p:txBody>
      </p:sp>
      <p:cxnSp>
        <p:nvCxnSpPr>
          <p:cNvPr id="232" name="Google Shape;232;p18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3" name="Google Shape;233;p18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lose up photography of brown animal" id="238" name="Google Shape;238;p19"/>
          <p:cNvPicPr preferRelativeResize="0"/>
          <p:nvPr/>
        </p:nvPicPr>
        <p:blipFill rotWithShape="1">
          <a:blip r:embed="rId3">
            <a:alphaModFix/>
          </a:blip>
          <a:srcRect b="50474" l="0" r="0" t="119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9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9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Sloth/Trees</a:t>
            </a:r>
            <a:endParaRPr/>
          </a:p>
        </p:txBody>
      </p:sp>
      <p:cxnSp>
        <p:nvCxnSpPr>
          <p:cNvPr id="241" name="Google Shape;241;p19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2" name="Google Shape;242;p19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quirrel on tree trunk" id="89" name="Google Shape;89;p2"/>
          <p:cNvPicPr preferRelativeResize="0"/>
          <p:nvPr/>
        </p:nvPicPr>
        <p:blipFill rotWithShape="1">
          <a:blip r:embed="rId3">
            <a:alphaModFix/>
          </a:blip>
          <a:srcRect b="4523" l="0" r="0" t="112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Squirrel</a:t>
            </a:r>
            <a:endParaRPr/>
          </a:p>
        </p:txBody>
      </p:sp>
      <p:cxnSp>
        <p:nvCxnSpPr>
          <p:cNvPr id="92" name="Google Shape;92;p2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2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own and black turtle on ground" id="247" name="Google Shape;247;p20"/>
          <p:cNvPicPr preferRelativeResize="0"/>
          <p:nvPr/>
        </p:nvPicPr>
        <p:blipFill rotWithShape="1">
          <a:blip r:embed="rId3">
            <a:alphaModFix/>
          </a:blip>
          <a:srcRect b="3355" l="0" r="0" t="123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0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0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Turtle/Ground</a:t>
            </a:r>
            <a:endParaRPr/>
          </a:p>
        </p:txBody>
      </p:sp>
      <p:cxnSp>
        <p:nvCxnSpPr>
          <p:cNvPr id="250" name="Google Shape;250;p20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1" name="Google Shape;251;p20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1"/>
          <p:cNvSpPr txBox="1"/>
          <p:nvPr>
            <p:ph type="title"/>
          </p:nvPr>
        </p:nvSpPr>
        <p:spPr>
          <a:xfrm>
            <a:off x="1071000" y="1020421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9600"/>
              <a:buFont typeface="Calibri"/>
              <a:buNone/>
            </a:pPr>
            <a:r>
              <a:rPr b="1" lang="en-US" sz="9600">
                <a:solidFill>
                  <a:srgbClr val="00B050"/>
                </a:solidFill>
              </a:rPr>
              <a:t>Name the animals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2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quirrel on tree trunk" id="262" name="Google Shape;262;p22"/>
          <p:cNvPicPr preferRelativeResize="0"/>
          <p:nvPr/>
        </p:nvPicPr>
        <p:blipFill rotWithShape="1">
          <a:blip r:embed="rId3">
            <a:alphaModFix/>
          </a:blip>
          <a:srcRect b="4530" l="0" r="0" t="112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3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orpho butterfly" id="268" name="Google Shape;268;p23"/>
          <p:cNvPicPr preferRelativeResize="0"/>
          <p:nvPr/>
        </p:nvPicPr>
        <p:blipFill rotWithShape="1">
          <a:blip r:embed="rId3">
            <a:alphaModFix/>
          </a:blip>
          <a:srcRect b="11332" l="0" r="0" t="441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een snake on brown branch close-up photo" id="274" name="Google Shape;274;p24"/>
          <p:cNvPicPr preferRelativeResize="0"/>
          <p:nvPr/>
        </p:nvPicPr>
        <p:blipFill rotWithShape="1">
          <a:blip r:embed="rId3">
            <a:alphaModFix/>
          </a:blip>
          <a:srcRect b="15676" l="0" r="0" t="28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5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lue and yellow fish in water" id="280" name="Google Shape;280;p25"/>
          <p:cNvPicPr preferRelativeResize="0"/>
          <p:nvPr/>
        </p:nvPicPr>
        <p:blipFill rotWithShape="1">
          <a:blip r:embed="rId3">
            <a:alphaModFix/>
          </a:blip>
          <a:srcRect b="13303" l="0" r="0" t="244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elective photography of red-eyed tree frog" id="286" name="Google Shape;286;p26"/>
          <p:cNvPicPr preferRelativeResize="0"/>
          <p:nvPr/>
        </p:nvPicPr>
        <p:blipFill rotWithShape="1">
          <a:blip r:embed="rId3">
            <a:alphaModFix/>
          </a:blip>
          <a:srcRect b="8419" l="0" r="0" t="732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7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elective focus photo of yellow and black toucan" id="292" name="Google Shape;292;p27"/>
          <p:cNvPicPr preferRelativeResize="0"/>
          <p:nvPr/>
        </p:nvPicPr>
        <p:blipFill rotWithShape="1">
          <a:blip r:embed="rId3">
            <a:alphaModFix/>
          </a:blip>
          <a:srcRect b="8721" l="0" r="0" t="702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lack and white monkey on brown tree branch during daytime" id="298" name="Google Shape;298;p28"/>
          <p:cNvPicPr preferRelativeResize="0"/>
          <p:nvPr/>
        </p:nvPicPr>
        <p:blipFill rotWithShape="1">
          <a:blip r:embed="rId3">
            <a:alphaModFix/>
          </a:blip>
          <a:srcRect b="15745" l="0" r="0" t="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lose up photography of brown animal" id="304" name="Google Shape;304;p29"/>
          <p:cNvPicPr preferRelativeResize="0"/>
          <p:nvPr/>
        </p:nvPicPr>
        <p:blipFill rotWithShape="1">
          <a:blip r:embed="rId3">
            <a:alphaModFix/>
          </a:blip>
          <a:srcRect b="50474" l="0" r="0" t="1197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29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4901"/>
                </a:srgbClr>
              </a:gs>
              <a:gs pos="50000">
                <a:srgbClr val="000000">
                  <a:alpha val="29803"/>
                </a:srgbClr>
              </a:gs>
              <a:gs pos="75000">
                <a:srgbClr val="000000">
                  <a:alpha val="1490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rpho butterfly" id="98" name="Google Shape;98;p3"/>
          <p:cNvPicPr preferRelativeResize="0"/>
          <p:nvPr/>
        </p:nvPicPr>
        <p:blipFill rotWithShape="1">
          <a:blip r:embed="rId3">
            <a:alphaModFix/>
          </a:blip>
          <a:srcRect b="11323" l="0" r="0" t="44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Butterfly</a:t>
            </a:r>
            <a:endParaRPr/>
          </a:p>
        </p:txBody>
      </p:sp>
      <p:cxnSp>
        <p:nvCxnSpPr>
          <p:cNvPr id="101" name="Google Shape;101;p3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3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0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rown and black turtle on ground" id="311" name="Google Shape;311;p30"/>
          <p:cNvPicPr preferRelativeResize="0"/>
          <p:nvPr/>
        </p:nvPicPr>
        <p:blipFill rotWithShape="1">
          <a:blip r:embed="rId3">
            <a:alphaModFix/>
          </a:blip>
          <a:srcRect b="3364" l="0" r="0" t="1238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een snake on brown branch close-up photo" id="107" name="Google Shape;107;p4"/>
          <p:cNvPicPr preferRelativeResize="0"/>
          <p:nvPr/>
        </p:nvPicPr>
        <p:blipFill rotWithShape="1">
          <a:blip r:embed="rId3">
            <a:alphaModFix/>
          </a:blip>
          <a:srcRect b="15670" l="0" r="0" t="28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Snake</a:t>
            </a:r>
            <a:endParaRPr/>
          </a:p>
        </p:txBody>
      </p:sp>
      <p:cxnSp>
        <p:nvCxnSpPr>
          <p:cNvPr id="110" name="Google Shape;110;p4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4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ue and yellow fish in water" id="116" name="Google Shape;116;p5"/>
          <p:cNvPicPr preferRelativeResize="0"/>
          <p:nvPr/>
        </p:nvPicPr>
        <p:blipFill rotWithShape="1">
          <a:blip r:embed="rId3">
            <a:alphaModFix/>
          </a:blip>
          <a:srcRect b="13295" l="0" r="0" t="2435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Fish</a:t>
            </a:r>
            <a:endParaRPr/>
          </a:p>
        </p:txBody>
      </p:sp>
      <p:cxnSp>
        <p:nvCxnSpPr>
          <p:cNvPr id="119" name="Google Shape;119;p5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5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lective photography of red-eyed tree frog" id="125" name="Google Shape;125;p6"/>
          <p:cNvPicPr preferRelativeResize="0"/>
          <p:nvPr/>
        </p:nvPicPr>
        <p:blipFill rotWithShape="1">
          <a:blip r:embed="rId3">
            <a:alphaModFix/>
          </a:blip>
          <a:srcRect b="8411" l="0" r="0" t="73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6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Frog</a:t>
            </a:r>
            <a:endParaRPr/>
          </a:p>
        </p:txBody>
      </p:sp>
      <p:cxnSp>
        <p:nvCxnSpPr>
          <p:cNvPr id="128" name="Google Shape;128;p6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6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lective focus photo of yellow and black toucan" id="134" name="Google Shape;134;p7"/>
          <p:cNvPicPr preferRelativeResize="0"/>
          <p:nvPr/>
        </p:nvPicPr>
        <p:blipFill rotWithShape="1">
          <a:blip r:embed="rId3">
            <a:alphaModFix/>
          </a:blip>
          <a:srcRect b="8713" l="0" r="0" t="70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7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Toucan</a:t>
            </a:r>
            <a:endParaRPr/>
          </a:p>
        </p:txBody>
      </p:sp>
      <p:cxnSp>
        <p:nvCxnSpPr>
          <p:cNvPr id="137" name="Google Shape;137;p7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7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ack and white monkey on brown tree branch during daytime" id="143" name="Google Shape;143;p8"/>
          <p:cNvPicPr preferRelativeResize="0"/>
          <p:nvPr/>
        </p:nvPicPr>
        <p:blipFill rotWithShape="1">
          <a:blip r:embed="rId3">
            <a:alphaModFix/>
          </a:blip>
          <a:srcRect b="15730" l="0" r="0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8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Monkey</a:t>
            </a:r>
            <a:endParaRPr/>
          </a:p>
        </p:txBody>
      </p:sp>
      <p:cxnSp>
        <p:nvCxnSpPr>
          <p:cNvPr id="146" name="Google Shape;146;p8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8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lose up photography of brown animal" id="152" name="Google Shape;152;p9"/>
          <p:cNvPicPr preferRelativeResize="0"/>
          <p:nvPr/>
        </p:nvPicPr>
        <p:blipFill rotWithShape="1">
          <a:blip r:embed="rId3">
            <a:alphaModFix/>
          </a:blip>
          <a:srcRect b="50474" l="0" r="0" t="119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9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Sloth</a:t>
            </a:r>
            <a:endParaRPr/>
          </a:p>
        </p:txBody>
      </p:sp>
      <p:cxnSp>
        <p:nvCxnSpPr>
          <p:cNvPr id="155" name="Google Shape;155;p9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6" name="Google Shape;156;p9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2020-12-15T03:37:06Z</dcterms:created>
  <dc:creator>Cata</dc:creator>
</cp:coreProperties>
</file>